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6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5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52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04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83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56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63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5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0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12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97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24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654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85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9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1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3">
            <a:extLst>
              <a:ext uri="{FF2B5EF4-FFF2-40B4-BE49-F238E27FC236}">
                <a16:creationId xmlns:a16="http://schemas.microsoft.com/office/drawing/2014/main" id="{64F549C5-B5B6-4898-8630-053866568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4EC4257-0161-8467-0042-D5B5DDAA76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21" b="10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EC031CED-C4CC-E06E-407A-E4F22ED4A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600" y="1002256"/>
            <a:ext cx="4532128" cy="36075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600" kern="12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8Ball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FCF6DE0-0AD9-F65C-C25F-1B355B102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600" y="4581100"/>
            <a:ext cx="4694326" cy="124589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Aptos Display" panose="020B0004020202020204" pitchFamily="34" charset="0"/>
              </a:rPr>
              <a:t>Progettato da: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latin typeface="Aptos Display" panose="020B0004020202020204" pitchFamily="34" charset="0"/>
              </a:rPr>
              <a:t>Biemmi Andrea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latin typeface="Aptos Display" panose="020B0004020202020204" pitchFamily="34" charset="0"/>
              </a:rPr>
              <a:t>Thomas Argentin</a:t>
            </a:r>
          </a:p>
        </p:txBody>
      </p:sp>
      <p:cxnSp>
        <p:nvCxnSpPr>
          <p:cNvPr id="25" name="Straight Connector 25">
            <a:extLst>
              <a:ext uri="{FF2B5EF4-FFF2-40B4-BE49-F238E27FC236}">
                <a16:creationId xmlns:a16="http://schemas.microsoft.com/office/drawing/2014/main" id="{FF43DFA6-AAD3-45D1-9463-5131054B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2932BC6-F1A5-080F-1BBB-5A3C0C8DC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</a:t>
            </a:fld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9210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25000">
              <a:schemeClr val="tx1"/>
            </a:gs>
            <a:gs pos="69000">
              <a:schemeClr val="tx1">
                <a:lumMod val="85000"/>
                <a:lumOff val="15000"/>
              </a:schemeClr>
            </a:gs>
            <a:gs pos="97000">
              <a:schemeClr val="tx1">
                <a:lumMod val="65000"/>
                <a:lumOff val="3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7BF03F73-1C83-B7B7-EB16-D9F315F5A196}"/>
              </a:ext>
            </a:extLst>
          </p:cNvPr>
          <p:cNvSpPr txBox="1"/>
          <p:nvPr/>
        </p:nvSpPr>
        <p:spPr>
          <a:xfrm>
            <a:off x="912628" y="3152972"/>
            <a:ext cx="4540400" cy="2656562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it-IT" sz="12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-"8ball" è un gioco di biliardo online. L'applicazione client-server permette a due giocatori di sfidarsi. </a:t>
            </a:r>
          </a:p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it-IT" sz="12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-Il client fornisce un'interfaccia grafica per visualizzare e interagire con il gioco. </a:t>
            </a:r>
          </a:p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it-IT" sz="12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-Il server gestisce la logica del gioco, riceve i comandi dai client, calcola i risultati e invia aggiornamenti dello stato del gioco. </a:t>
            </a:r>
          </a:p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it-IT" sz="12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In sintesi, "8ball" offre un'esperienza di gioco di biliardo online.</a:t>
            </a:r>
            <a:endParaRPr lang="en-US" sz="1200" b="1" cap="all" spc="300" dirty="0">
              <a:solidFill>
                <a:srgbClr val="FFFFFF"/>
              </a:solidFill>
              <a:latin typeface="Aptos Display" panose="020B0004020202020204" pitchFamily="34" charset="0"/>
            </a:endParaRPr>
          </a:p>
        </p:txBody>
      </p:sp>
      <p:pic>
        <p:nvPicPr>
          <p:cNvPr id="4" name="Segnaposto contenuto 3" descr="Immagine che contiene Giochi e sport indoor, palla, sport, Giochi&#10;&#10;Descrizione generata automaticamente">
            <a:extLst>
              <a:ext uri="{FF2B5EF4-FFF2-40B4-BE49-F238E27FC236}">
                <a16:creationId xmlns:a16="http://schemas.microsoft.com/office/drawing/2014/main" id="{B732B5A6-1BB4-C4ED-A65A-34E9F1977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306" r="18305" b="-1"/>
          <a:stretch/>
        </p:blipFill>
        <p:spPr>
          <a:xfrm>
            <a:off x="5679452" y="10"/>
            <a:ext cx="6512547" cy="6857990"/>
          </a:xfrm>
          <a:noFill/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655804F-C9A4-4833-A326-0E7847EB1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2</a:t>
            </a:fld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C477551-C841-3421-81DD-6D124FBE07F6}"/>
              </a:ext>
            </a:extLst>
          </p:cNvPr>
          <p:cNvSpPr txBox="1"/>
          <p:nvPr/>
        </p:nvSpPr>
        <p:spPr>
          <a:xfrm>
            <a:off x="912628" y="990472"/>
            <a:ext cx="476682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54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  <a:ea typeface="+mj-ea"/>
                <a:cs typeface="+mj-cs"/>
              </a:rPr>
              <a:t>Panoramica del Progetto</a:t>
            </a:r>
          </a:p>
        </p:txBody>
      </p:sp>
    </p:spTree>
    <p:extLst>
      <p:ext uri="{BB962C8B-B14F-4D97-AF65-F5344CB8AC3E}">
        <p14:creationId xmlns:p14="http://schemas.microsoft.com/office/powerpoint/2010/main" val="2594802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it-IT" sz="40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Architettura Client TCP</a:t>
            </a:r>
            <a:endParaRPr lang="en-US" sz="4000" kern="1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964277" y="2599740"/>
            <a:ext cx="6352674" cy="3088461"/>
          </a:xfrm>
        </p:spPr>
        <p:txBody>
          <a:bodyPr vert="horz" lIns="91440" tIns="45720" rIns="91440" bIns="45720" rtlCol="0">
            <a:norm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-La classe principale è GameClient.java. Questa classe gestisce la connessione al server e l'invio e la ricezione di messaggi.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-La connessione al server viene stabilita utilizzando il protocollo TCP, che garantisce la consegna affidabile dei messaggi.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 messaggi inviati e ricevuti sono codificati secondo un protocollo definito nel progetto, che permette al client e al server di comprendere i comandi e gli aggiornamenti del gioco.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-Quando un messaggio viene ricevuto dal server, GameClient.java aggiorna lo stato del gioco e l'interfaccia utente in base al contenuto del messaggio.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-L'interfaccia utente del gioco è implementata utilizzando Java Swing. Questa interfaccia permette ai giocatori di vedere lo stato attuale del gioco e di inviare comandi al server</a:t>
            </a:r>
            <a:r>
              <a:rPr lang="en-US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.</a:t>
            </a:r>
          </a:p>
          <a:p>
            <a:pPr marL="0" marR="0" lvl="0" indent="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Pct val="87000"/>
              <a:buFont typeface="Arial" panose="020B0604020202020204" pitchFamily="34" charset="0"/>
              <a:buChar char="•"/>
              <a:tabLst/>
            </a:pPr>
            <a:endParaRPr kumimoji="0" lang="en-US" altLang="it-IT" sz="6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F43C0B6-6147-298B-AF2B-CDCE90F14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387" y="914400"/>
            <a:ext cx="2331617" cy="511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07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it-IT" sz="40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Architettura Server TCP</a:t>
            </a:r>
            <a:endParaRPr lang="en-US" sz="4000" kern="1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964277" y="2599740"/>
            <a:ext cx="6352674" cy="3088461"/>
          </a:xfrm>
        </p:spPr>
        <p:txBody>
          <a:bodyPr vert="horz" lIns="91440" tIns="45720" rIns="91440" bIns="45720" rtlCol="0">
            <a:norm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-La classe principale è server.java. Questa classe gestisce le connessioni dei client e le partite in corso.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-Il server accetta connessioni dai client utilizzando il protocollo TCP, che garantisce la consegna affidabile dei messaggi.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-Quando un client si connette, il server inizia una nuova partita e mantiene traccia dello stato del gioco per quella partita.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 messaggi ricevuti dai client sono interpretati come comandi che influenzano lo stato del gioco. Ad esempio, un comando potrebbe indicare che un giocatore vuole colpire una palla.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-Dopo aver interpretato un comando, il server aggiorna lo stato del gioco di conseguenza e invia un messaggio di aggiornamento a tutti i client connessi.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-Questo ciclo di ricezione di comandi, aggiornamento dello stato del gioco, e invio di aggiornamenti continua fino a quando la partita non è finita.</a:t>
            </a:r>
            <a:endParaRPr kumimoji="0" lang="en-US" altLang="it-IT" sz="6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591A5B2-1C83-68B2-3A2C-EEA0FFC47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8548" y="360420"/>
            <a:ext cx="3702331" cy="593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025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it-IT" sz="40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Logica Client-Server</a:t>
            </a:r>
            <a:endParaRPr lang="en-US" sz="4000" kern="1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964277" y="2599740"/>
            <a:ext cx="6352674" cy="310691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-La comunicazione tra client e server è basata su un protocollo di messaggistica definito nel progetto. Questo protocollo stabilisce il formato e il significato dei messaggi scambiati tra client e server.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 client inviano comandi al server per interagire con il gioco. Ad esempio, un comando potrebbe indicare che un giocatore vuole colpire una palla.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-Il server interpreta i comandi ricevuti dai client e aggiorna lo stato del gioco di conseguenza.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-Dopo aver aggiornato lo stato del gioco, il server invia un messaggio di aggiornamento a tutti i client connessi. Questo messaggio informa i client dello stato attuale del gioco.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-I client ricevono i messaggi di aggiornamento dal server e aggiornano la loro interfaccia utente per riflettere lo stato attuale del gioco.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-Questo ciclo di invio di comandi, aggiornamento dello stato del gioco, e ricezione di aggiornamenti continua fino a quando la partita non è finita.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68F70E3-9384-AD6F-C2F0-8F737CCA02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9907" y="353746"/>
            <a:ext cx="289110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369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it-IT" sz="40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Gestione di una partita</a:t>
            </a:r>
            <a:endParaRPr lang="en-US" sz="4000" kern="1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964277" y="2599740"/>
            <a:ext cx="4809124" cy="3620850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228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Due client stabiliscono una connessione con il server e richiedono di iniziare una nuova partita.</a:t>
            </a:r>
          </a:p>
          <a:p>
            <a:pPr marL="228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Il server inizia una nuova partita, inizializza lo stato del gioco (posizione delle palle, turno del giocatore, ecc.) e invia questo stato ai client.</a:t>
            </a:r>
          </a:p>
          <a:p>
            <a:pPr marL="228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I client ricevono lo stato del gioco e lo visualizzano ai giocatori attraverso l'interfaccia utente.</a:t>
            </a:r>
          </a:p>
          <a:p>
            <a:pPr marL="228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I giocatori inviano comandi al server attraverso il client per interagire con il gioco (ad esempio, colpire una palla).</a:t>
            </a:r>
          </a:p>
          <a:p>
            <a:pPr marL="228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Il server riceve i comandi, aggiorna lo stato del gioco in base alla fisica del biliardo e invia lo stato aggiornato ai client.</a:t>
            </a:r>
          </a:p>
          <a:p>
            <a:pPr marL="228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I client ricevono lo stato aggiornato del gioco e aggiornano l'interfaccia utente per riflettere le nuove posizioni delle palle e il turno del giocatore.</a:t>
            </a:r>
          </a:p>
          <a:p>
            <a:pPr marL="228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it-IT" altLang="it-IT" sz="900" b="1" cap="all" spc="300" dirty="0">
                <a:solidFill>
                  <a:srgbClr val="FFFFFF"/>
                </a:solidFill>
                <a:latin typeface="Aptos Display" panose="020B0004020202020204" pitchFamily="34" charset="0"/>
              </a:rPr>
              <a:t>Questo processo continua fino a quando non viene raggiunto un stato di fine partita (ad esempio, tutte le palle sono state imbucate), a quel punto il server comunica ai client l'esito della partita.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FBE8D82-2F06-80EE-B07B-1A0C5C19F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830" y="2292332"/>
            <a:ext cx="6116281" cy="373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11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74B52DD2-61C5-FBF1-0FA8-D84530FE72DD}"/>
              </a:ext>
            </a:extLst>
          </p:cNvPr>
          <p:cNvSpPr txBox="1"/>
          <p:nvPr/>
        </p:nvSpPr>
        <p:spPr>
          <a:xfrm>
            <a:off x="914400" y="1001046"/>
            <a:ext cx="6474219" cy="1852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86BE6D6-01F2-8F97-A562-17DE66F21C63}"/>
              </a:ext>
            </a:extLst>
          </p:cNvPr>
          <p:cNvSpPr txBox="1"/>
          <p:nvPr/>
        </p:nvSpPr>
        <p:spPr>
          <a:xfrm>
            <a:off x="964277" y="2599740"/>
            <a:ext cx="6352674" cy="3106917"/>
          </a:xfrm>
        </p:spPr>
        <p:txBody>
          <a:bodyPr vert="horz" lIns="91440" tIns="45720" rIns="91440" bIns="45720" rtlCol="0">
            <a:norm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endParaRPr lang="it-IT" altLang="it-IT" sz="900" b="1" cap="all" spc="300" dirty="0">
              <a:solidFill>
                <a:srgbClr val="FFFFFF"/>
              </a:solidFill>
              <a:latin typeface="Aptos Display" panose="020B0004020202020204" pitchFamily="34" charset="0"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C5BB1F9-5F47-44D3-9182-6BEEDEC5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7995" y="6356350"/>
            <a:ext cx="7230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0C12960-6E85-460F-B6E3-5B82CB31AF3D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5687E5C-DB13-874C-E990-6CE2E996C337}"/>
              </a:ext>
            </a:extLst>
          </p:cNvPr>
          <p:cNvSpPr txBox="1"/>
          <p:nvPr/>
        </p:nvSpPr>
        <p:spPr>
          <a:xfrm>
            <a:off x="4665159" y="2644170"/>
            <a:ext cx="28616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9600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latin typeface="Aptos Black" panose="020F0502020204030204" pitchFamily="34" charset="0"/>
              </a:rPr>
              <a:t>FINE</a:t>
            </a:r>
          </a:p>
        </p:txBody>
      </p:sp>
    </p:spTree>
    <p:extLst>
      <p:ext uri="{BB962C8B-B14F-4D97-AF65-F5344CB8AC3E}">
        <p14:creationId xmlns:p14="http://schemas.microsoft.com/office/powerpoint/2010/main" val="3774641948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2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CF26A10B-A653-4740-8865-6BA5AF523D06}">
  <we:reference id="wa200005566" version="1.0.0.0" store="it-IT" storeType="OMEX"/>
  <we:alternateReferences>
    <we:reference id="WA200005566" version="1.0.0.0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3F13180-30EF-4FD7-86E5-235EBE4E0748}">
  <we:reference id="wa104379997" version="3.0.0.0" store="it-IT" storeType="OMEX"/>
  <we:alternateReferences>
    <we:reference id="wa104379997" version="3.0.0.0" store="wa10437999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727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Aptos Black</vt:lpstr>
      <vt:lpstr>Aptos Display</vt:lpstr>
      <vt:lpstr>Arial</vt:lpstr>
      <vt:lpstr>Grandview Display</vt:lpstr>
      <vt:lpstr>DashVTI</vt:lpstr>
      <vt:lpstr>8Ball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Ponzio Pilato</dc:creator>
  <cp:lastModifiedBy>Ponzio Pilato</cp:lastModifiedBy>
  <cp:revision>5</cp:revision>
  <dcterms:created xsi:type="dcterms:W3CDTF">2023-11-28T16:28:30Z</dcterms:created>
  <dcterms:modified xsi:type="dcterms:W3CDTF">2023-11-29T02:19:26Z</dcterms:modified>
</cp:coreProperties>
</file>

<file path=docProps/thumbnail.jpeg>
</file>